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60" r:id="rId5"/>
    <p:sldId id="278" r:id="rId6"/>
    <p:sldId id="277" r:id="rId7"/>
    <p:sldId id="276" r:id="rId8"/>
    <p:sldId id="275" r:id="rId9"/>
    <p:sldId id="274" r:id="rId10"/>
    <p:sldId id="273" r:id="rId11"/>
    <p:sldId id="272" r:id="rId12"/>
    <p:sldId id="271" r:id="rId13"/>
    <p:sldId id="270" r:id="rId14"/>
    <p:sldId id="269" r:id="rId15"/>
    <p:sldId id="268" r:id="rId16"/>
    <p:sldId id="267" r:id="rId17"/>
    <p:sldId id="266" r:id="rId18"/>
    <p:sldId id="265" r:id="rId19"/>
    <p:sldId id="264" r:id="rId20"/>
    <p:sldId id="261" r:id="rId21"/>
    <p:sldId id="262" r:id="rId22"/>
    <p:sldId id="263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miglia Zampieri" initials="FZ" lastIdx="1" clrIdx="0">
    <p:extLst>
      <p:ext uri="{19B8F6BF-5375-455C-9EA6-DF929625EA0E}">
        <p15:presenceInfo xmlns:p15="http://schemas.microsoft.com/office/powerpoint/2012/main" userId="04dd63419970a49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200602-2076-8895-006B-4313EC96D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1102F06-ACE5-E969-3490-1FAFC3026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AA0C70-9E90-68B7-BF65-F98F76ECC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0E30-730C-4CF6-B8A0-52247C0B69E5}" type="datetimeFigureOut">
              <a:rPr lang="it-IT" smtClean="0"/>
              <a:t>16/03/2024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0D5040-D650-58D1-1E4F-473A6ACEF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425332-D4DA-DE7E-7FEF-9B783B8A2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0EC-222C-4998-B5BB-A31D2008E0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219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D3BCE1-DD8A-6579-432B-70210AB0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EAF2B1C-6329-4FD9-D2D8-317679CE2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164AF8-A214-F30B-3137-84FD45B6A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0E30-730C-4CF6-B8A0-52247C0B69E5}" type="datetimeFigureOut">
              <a:rPr lang="it-IT" smtClean="0"/>
              <a:t>16/03/2024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98574F-575B-543C-AC6F-8969C7807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61790F-348F-6C31-D1DF-D19359B89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0EC-222C-4998-B5BB-A31D2008E0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69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9E9272D-C440-411D-9259-CC0561392D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567A6D5-F08F-EAB1-B6B8-9EAFC9C93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39FCF1-A6B5-A487-D434-319511450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0E30-730C-4CF6-B8A0-52247C0B69E5}" type="datetimeFigureOut">
              <a:rPr lang="it-IT" smtClean="0"/>
              <a:t>16/03/2024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A8483E-079D-FF5A-674F-059E1CDA5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3BBB38-4123-F7D1-EE9C-9D7B2442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0EC-222C-4998-B5BB-A31D2008E0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875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99885C-99B6-9FAD-AD52-F61B2C902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10B4AC-9B2E-A519-0436-FAF66F22C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2EDB82-6460-651E-5B97-239B8602B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0E30-730C-4CF6-B8A0-52247C0B69E5}" type="datetimeFigureOut">
              <a:rPr lang="it-IT" smtClean="0"/>
              <a:t>16/03/2024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9FF832-7AD2-68C4-69EB-9C9E2D534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D5004E-A886-7094-706E-A72546685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0EC-222C-4998-B5BB-A31D2008E0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5778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AD295B-BFD5-1675-745B-46468220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C289217-0B43-1BC1-4FE7-9FE1A1823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BB99B1-1849-6E6F-09B7-E619B949B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0E30-730C-4CF6-B8A0-52247C0B69E5}" type="datetimeFigureOut">
              <a:rPr lang="it-IT" smtClean="0"/>
              <a:t>16/03/2024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0AF952-94E3-E11D-631E-0C2B8237E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1806A3-3995-729E-F8B1-D48969279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0EC-222C-4998-B5BB-A31D2008E0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776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503EEF-6457-BD7F-E6D4-6CAE35101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E2E35A-1208-69DD-A748-D383D034E5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4630546-B56C-7F43-B960-AC913268B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4867234-41BF-AA0B-E613-CF9A8BDF6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0E30-730C-4CF6-B8A0-52247C0B69E5}" type="datetimeFigureOut">
              <a:rPr lang="it-IT" smtClean="0"/>
              <a:t>16/03/2024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7BB298-D5E2-43FC-2824-6EF9F09AF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66E2ECC-5593-1B6F-2BB4-B62DED21D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0EC-222C-4998-B5BB-A31D2008E0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7855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7A6891-7921-6ACF-D0C8-657B763D6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C325EB0-F730-BB0F-7DB2-2EDA92CC6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3790DF1-2585-6895-6BD2-5A06991CC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F0F6C0B-7E8E-FA66-12F4-AB5B6372A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91C1285-33FE-BCEC-7117-01FCC29F63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982E3A5-EB2D-319C-4F81-FF2E6BF3E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0E30-730C-4CF6-B8A0-52247C0B69E5}" type="datetimeFigureOut">
              <a:rPr lang="it-IT" smtClean="0"/>
              <a:t>16/03/2024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43C10E0-41B5-30DA-FB86-9F693686D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4D96786-7BBD-6E33-DFEF-0BD1FDBF2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0EC-222C-4998-B5BB-A31D2008E0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699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053D34-E030-44AC-ED53-99D7E2D27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F606B2A-C997-DAFF-AE03-10D815A74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0E30-730C-4CF6-B8A0-52247C0B69E5}" type="datetimeFigureOut">
              <a:rPr lang="it-IT" smtClean="0"/>
              <a:t>16/03/2024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D167FAC-BA96-A25F-4CE3-2F2C5796C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82D7FC6-3DE6-F65A-4A6B-38DA94644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0EC-222C-4998-B5BB-A31D2008E0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5494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2C3F185-1A51-1687-7BBF-70F263BB1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0E30-730C-4CF6-B8A0-52247C0B69E5}" type="datetimeFigureOut">
              <a:rPr lang="it-IT" smtClean="0"/>
              <a:t>16/03/2024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96D897A-E463-EF01-634B-778FE4CB8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51F30BC-AEF7-5265-54BD-BFB5C7D0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0EC-222C-4998-B5BB-A31D2008E0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218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F54383-4AB3-1087-5CF2-33A24FCC5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58D6EA-0593-650E-3874-58DAEE7C6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F814105-57D2-52DC-8597-5D69D3C50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09F4BE6-F0B0-FE60-1AE5-BC71A2538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0E30-730C-4CF6-B8A0-52247C0B69E5}" type="datetimeFigureOut">
              <a:rPr lang="it-IT" smtClean="0"/>
              <a:t>16/03/2024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AE66068-EC98-4EE8-68FA-D1B4C030E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11E3413-796C-D7A7-F06D-7C380B8CA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0EC-222C-4998-B5BB-A31D2008E0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882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B7DA3A-2181-7C28-463A-80B1F589F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A6FC588-61F1-6841-07A5-059BCF8E7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19741FD-1665-F9EE-139D-1DA6F6E6D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2B1DC88-E3AA-712D-A11C-F6D63A6AF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0E30-730C-4CF6-B8A0-52247C0B69E5}" type="datetimeFigureOut">
              <a:rPr lang="it-IT" smtClean="0"/>
              <a:t>16/03/2024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CDA6960-48E6-1168-4823-94970EB31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75EA82D-936A-C44D-180A-A72B2B3B3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0EC-222C-4998-B5BB-A31D2008E0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393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123FDC4-E9A1-F34A-AF7B-8EE2975F6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6533F12-A9E2-D205-2A34-4B50B3B49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6F5B19-88A3-8D47-2072-06557CC536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F0E30-730C-4CF6-B8A0-52247C0B69E5}" type="datetimeFigureOut">
              <a:rPr lang="it-IT" smtClean="0"/>
              <a:t>16/03/2024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C695C4-8E52-5940-A7DE-F96B3A768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3ADF8E-33CF-10E5-C43B-FC810E29D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190EC-222C-4998-B5BB-A31D2008E0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908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3.xml"/><Relationship Id="rId18" Type="http://schemas.openxmlformats.org/officeDocument/2006/relationships/slide" Target="slide9.xml"/><Relationship Id="rId3" Type="http://schemas.openxmlformats.org/officeDocument/2006/relationships/image" Target="../media/image2.gif"/><Relationship Id="rId21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" Type="http://schemas.openxmlformats.org/officeDocument/2006/relationships/hyperlink" Target="immagini/Lombardia.png" TargetMode="External"/><Relationship Id="rId16" Type="http://schemas.openxmlformats.org/officeDocument/2006/relationships/slide" Target="slide15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11" Type="http://schemas.openxmlformats.org/officeDocument/2006/relationships/slide" Target="slide12.xml"/><Relationship Id="rId5" Type="http://schemas.openxmlformats.org/officeDocument/2006/relationships/slide" Target="slide19.xml"/><Relationship Id="rId15" Type="http://schemas.openxmlformats.org/officeDocument/2006/relationships/slide" Target="slide13.xml"/><Relationship Id="rId23" Type="http://schemas.openxmlformats.org/officeDocument/2006/relationships/slide" Target="slide17.xml"/><Relationship Id="rId10" Type="http://schemas.openxmlformats.org/officeDocument/2006/relationships/slide" Target="slide14.xml"/><Relationship Id="rId19" Type="http://schemas.openxmlformats.org/officeDocument/2006/relationships/slide" Target="slide6.xml"/><Relationship Id="rId4" Type="http://schemas.openxmlformats.org/officeDocument/2006/relationships/slide" Target="slide11.xml"/><Relationship Id="rId9" Type="http://schemas.openxmlformats.org/officeDocument/2006/relationships/slide" Target="slide7.xml"/><Relationship Id="rId14" Type="http://schemas.openxmlformats.org/officeDocument/2006/relationships/slide" Target="slide18.xml"/><Relationship Id="rId22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35E27A-2F7A-B2EF-0F47-37D485E85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365125"/>
            <a:ext cx="11220450" cy="1325563"/>
          </a:xfrm>
        </p:spPr>
        <p:txBody>
          <a:bodyPr>
            <a:noAutofit/>
          </a:bodyPr>
          <a:lstStyle/>
          <a:p>
            <a:pPr algn="ctr"/>
            <a:r>
              <a:rPr lang="it-IT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RILEVAZIONE NUMERICA DI APPARTENENZA GEOGRAFICA DELLE VITTIME ITALIANE </a:t>
            </a:r>
            <a:br>
              <a:rPr lang="it-IT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it-IT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DEL «NOVA SCOTIA»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A7D7C4-6466-9F50-C735-1C69EDA15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906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it-IT" sz="2000" b="1" i="0" dirty="0">
                <a:solidFill>
                  <a:srgbClr val="111111"/>
                </a:solidFill>
                <a:effectLst/>
                <a:latin typeface="-apple-system"/>
              </a:rPr>
              <a:t>La rilevazione è stata effettuata basandosi esclusivamente sui dati presenti </a:t>
            </a:r>
          </a:p>
          <a:p>
            <a:pPr marL="0" indent="0" algn="ctr">
              <a:lnSpc>
                <a:spcPts val="1200"/>
              </a:lnSpc>
              <a:buNone/>
            </a:pPr>
            <a:r>
              <a:rPr lang="it-IT" sz="2000" b="1" i="0" dirty="0">
                <a:solidFill>
                  <a:srgbClr val="111111"/>
                </a:solidFill>
                <a:effectLst/>
                <a:latin typeface="-apple-system"/>
              </a:rPr>
              <a:t>e disponibili nella lista all’epoca diramata.</a:t>
            </a:r>
            <a:endParaRPr lang="it-IT" sz="2000" dirty="0">
              <a:latin typeface="Bookman Old Style" panose="02050604050505020204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0FC7A8F-1ADA-C14B-D077-7899131A9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33854"/>
            <a:ext cx="10515600" cy="405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34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8923C76-00A0-8655-756F-934CE64AE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39" y="661852"/>
            <a:ext cx="11549861" cy="5549932"/>
          </a:xfrm>
          <a:prstGeom prst="rect">
            <a:avLst/>
          </a:prstGeom>
        </p:spPr>
      </p:pic>
      <p:pic>
        <p:nvPicPr>
          <p:cNvPr id="5" name="Elemento grafico 4" descr="Cerchio con freccia destra">
            <a:hlinkClick r:id="rId3" action="ppaction://hlinksldjump"/>
            <a:extLst>
              <a:ext uri="{FF2B5EF4-FFF2-40B4-BE49-F238E27FC236}">
                <a16:creationId xmlns:a16="http://schemas.microsoft.com/office/drawing/2014/main" id="{ECFA3D7E-B64E-4D52-504E-430665080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2621" y="557185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91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53011EE-9BA8-86E8-592A-3439177EA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766" y="0"/>
            <a:ext cx="7726839" cy="6863660"/>
          </a:xfrm>
          <a:prstGeom prst="rect">
            <a:avLst/>
          </a:prstGeom>
        </p:spPr>
      </p:pic>
      <p:pic>
        <p:nvPicPr>
          <p:cNvPr id="5" name="Elemento grafico 4" descr="Cerchio con freccia destra">
            <a:hlinkClick r:id="rId3" action="ppaction://hlinksldjump"/>
            <a:extLst>
              <a:ext uri="{FF2B5EF4-FFF2-40B4-BE49-F238E27FC236}">
                <a16:creationId xmlns:a16="http://schemas.microsoft.com/office/drawing/2014/main" id="{B810371D-EF82-EFFC-AFDB-3FF1D58BA8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198" y="55979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08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lemento grafico 4" descr="Cerchio con freccia destra">
            <a:hlinkClick r:id="rId2" action="ppaction://hlinksldjump"/>
            <a:extLst>
              <a:ext uri="{FF2B5EF4-FFF2-40B4-BE49-F238E27FC236}">
                <a16:creationId xmlns:a16="http://schemas.microsoft.com/office/drawing/2014/main" id="{1B8E4476-CCC1-F7BE-5175-DB9AD25D7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2198" y="5597977"/>
            <a:ext cx="914400" cy="9144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4389404-AD03-DBA8-4E24-6230179698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496" y="0"/>
            <a:ext cx="6541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95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B5F1BDB-F5AB-AA5E-091B-4DCCFAAD6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95" y="235131"/>
            <a:ext cx="8354594" cy="6505303"/>
          </a:xfrm>
          <a:prstGeom prst="rect">
            <a:avLst/>
          </a:prstGeom>
        </p:spPr>
      </p:pic>
      <p:pic>
        <p:nvPicPr>
          <p:cNvPr id="5" name="Elemento grafico 4" descr="Cerchio con freccia destra">
            <a:hlinkClick r:id="rId3" action="ppaction://hlinksldjump"/>
            <a:extLst>
              <a:ext uri="{FF2B5EF4-FFF2-40B4-BE49-F238E27FC236}">
                <a16:creationId xmlns:a16="http://schemas.microsoft.com/office/drawing/2014/main" id="{9DA18479-70C0-F517-3533-7D6C9DA796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198" y="55979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15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9C6F389-7644-64E2-B3AD-715407CF4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57" y="-3537"/>
            <a:ext cx="5573486" cy="6865074"/>
          </a:xfrm>
          <a:prstGeom prst="rect">
            <a:avLst/>
          </a:prstGeom>
        </p:spPr>
      </p:pic>
      <p:pic>
        <p:nvPicPr>
          <p:cNvPr id="5" name="Elemento grafico 4" descr="Cerchio con freccia destra">
            <a:hlinkClick r:id="rId3" action="ppaction://hlinksldjump"/>
            <a:extLst>
              <a:ext uri="{FF2B5EF4-FFF2-40B4-BE49-F238E27FC236}">
                <a16:creationId xmlns:a16="http://schemas.microsoft.com/office/drawing/2014/main" id="{75EA676A-EF4A-C685-69BE-660CBE75AC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198" y="55979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06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AC43C38-3588-2AB5-F414-C2976BE00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23" y="16"/>
            <a:ext cx="8691175" cy="6857984"/>
          </a:xfrm>
          <a:prstGeom prst="rect">
            <a:avLst/>
          </a:prstGeom>
        </p:spPr>
      </p:pic>
      <p:pic>
        <p:nvPicPr>
          <p:cNvPr id="5" name="Elemento grafico 4" descr="Cerchio con freccia destra">
            <a:hlinkClick r:id="rId3" action="ppaction://hlinksldjump"/>
            <a:extLst>
              <a:ext uri="{FF2B5EF4-FFF2-40B4-BE49-F238E27FC236}">
                <a16:creationId xmlns:a16="http://schemas.microsoft.com/office/drawing/2014/main" id="{3A306056-F580-A48C-CCE3-CC3CF05F6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198" y="55979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64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7D88739-870E-093F-124A-ED3CCB742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459" y="1"/>
            <a:ext cx="3551090" cy="6861880"/>
          </a:xfrm>
          <a:prstGeom prst="rect">
            <a:avLst/>
          </a:prstGeom>
        </p:spPr>
      </p:pic>
      <p:pic>
        <p:nvPicPr>
          <p:cNvPr id="5" name="Elemento grafico 4" descr="Cerchio con freccia destra">
            <a:hlinkClick r:id="rId3" action="ppaction://hlinksldjump"/>
            <a:extLst>
              <a:ext uri="{FF2B5EF4-FFF2-40B4-BE49-F238E27FC236}">
                <a16:creationId xmlns:a16="http://schemas.microsoft.com/office/drawing/2014/main" id="{7E8A3D34-87B5-06BA-DD34-D8900465A5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198" y="55979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63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716A9C3-C096-3957-A012-24A2C0C64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278" y="0"/>
            <a:ext cx="8979444" cy="6858000"/>
          </a:xfrm>
          <a:prstGeom prst="rect">
            <a:avLst/>
          </a:prstGeom>
        </p:spPr>
      </p:pic>
      <p:pic>
        <p:nvPicPr>
          <p:cNvPr id="5" name="Elemento grafico 4" descr="Cerchio con freccia destra">
            <a:hlinkClick r:id="rId3" action="ppaction://hlinksldjump"/>
            <a:extLst>
              <a:ext uri="{FF2B5EF4-FFF2-40B4-BE49-F238E27FC236}">
                <a16:creationId xmlns:a16="http://schemas.microsoft.com/office/drawing/2014/main" id="{A6AE1B5F-7E17-526B-CD0B-5D0F9CF664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198" y="55979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01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58EA2B7-F87B-D926-CE91-ED4BDFFAA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0" y="-11132"/>
            <a:ext cx="6209211" cy="6870627"/>
          </a:xfrm>
          <a:prstGeom prst="rect">
            <a:avLst/>
          </a:prstGeom>
        </p:spPr>
      </p:pic>
      <p:pic>
        <p:nvPicPr>
          <p:cNvPr id="5" name="Elemento grafico 4" descr="Cerchio con freccia destra">
            <a:hlinkClick r:id="rId3" action="ppaction://hlinksldjump"/>
            <a:extLst>
              <a:ext uri="{FF2B5EF4-FFF2-40B4-BE49-F238E27FC236}">
                <a16:creationId xmlns:a16="http://schemas.microsoft.com/office/drawing/2014/main" id="{384955D7-C32A-6023-B933-E63A4EBEC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198" y="55979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17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C0262B5-B2CA-DECE-F41E-94415B205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47" y="0"/>
            <a:ext cx="7580381" cy="6854451"/>
          </a:xfrm>
          <a:prstGeom prst="rect">
            <a:avLst/>
          </a:prstGeom>
        </p:spPr>
      </p:pic>
      <p:pic>
        <p:nvPicPr>
          <p:cNvPr id="5" name="Elemento grafico 4" descr="Cerchio con freccia destra">
            <a:hlinkClick r:id="rId3" action="ppaction://hlinksldjump"/>
            <a:extLst>
              <a:ext uri="{FF2B5EF4-FFF2-40B4-BE49-F238E27FC236}">
                <a16:creationId xmlns:a16="http://schemas.microsoft.com/office/drawing/2014/main" id="{D1F7AF8F-7824-F572-6329-8C756C741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198" y="55979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25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hlinkClick r:id="rId2" action="ppaction://hlinkfile"/>
            <a:extLst>
              <a:ext uri="{FF2B5EF4-FFF2-40B4-BE49-F238E27FC236}">
                <a16:creationId xmlns:a16="http://schemas.microsoft.com/office/drawing/2014/main" id="{BEF98FD7-C1D9-172C-0CD2-BEEAE9AF0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088" y="0"/>
            <a:ext cx="6669824" cy="68580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FA2FC7D6-8465-6CED-91CA-66FE8BB6D204}"/>
              </a:ext>
            </a:extLst>
          </p:cNvPr>
          <p:cNvSpPr/>
          <p:nvPr/>
        </p:nvSpPr>
        <p:spPr>
          <a:xfrm>
            <a:off x="5869577" y="0"/>
            <a:ext cx="2246812" cy="296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hlinkClick r:id="rId4" action="ppaction://hlinksldjump"/>
            <a:extLst>
              <a:ext uri="{FF2B5EF4-FFF2-40B4-BE49-F238E27FC236}">
                <a16:creationId xmlns:a16="http://schemas.microsoft.com/office/drawing/2014/main" id="{E4F34017-4D38-571E-63CD-713E5D333502}"/>
              </a:ext>
            </a:extLst>
          </p:cNvPr>
          <p:cNvSpPr/>
          <p:nvPr/>
        </p:nvSpPr>
        <p:spPr>
          <a:xfrm>
            <a:off x="4391025" y="171450"/>
            <a:ext cx="1285875" cy="2960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hlinkClick r:id="rId5" action="ppaction://hlinksldjump"/>
            <a:extLst>
              <a:ext uri="{FF2B5EF4-FFF2-40B4-BE49-F238E27FC236}">
                <a16:creationId xmlns:a16="http://schemas.microsoft.com/office/drawing/2014/main" id="{0CA7BDB4-7FCD-7D21-3D4A-DA5EC3C426B2}"/>
              </a:ext>
            </a:extLst>
          </p:cNvPr>
          <p:cNvSpPr/>
          <p:nvPr/>
        </p:nvSpPr>
        <p:spPr>
          <a:xfrm>
            <a:off x="5869577" y="0"/>
            <a:ext cx="2246812" cy="2960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hlinkClick r:id="rId6" action="ppaction://hlinksldjump"/>
            <a:extLst>
              <a:ext uri="{FF2B5EF4-FFF2-40B4-BE49-F238E27FC236}">
                <a16:creationId xmlns:a16="http://schemas.microsoft.com/office/drawing/2014/main" id="{6BD337C0-5958-2E74-9E2E-63DCDF32E1B7}"/>
              </a:ext>
            </a:extLst>
          </p:cNvPr>
          <p:cNvSpPr/>
          <p:nvPr/>
        </p:nvSpPr>
        <p:spPr>
          <a:xfrm>
            <a:off x="2847975" y="628650"/>
            <a:ext cx="1543050" cy="2960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hlinkClick r:id="rId7" action="ppaction://hlinksldjump"/>
            <a:extLst>
              <a:ext uri="{FF2B5EF4-FFF2-40B4-BE49-F238E27FC236}">
                <a16:creationId xmlns:a16="http://schemas.microsoft.com/office/drawing/2014/main" id="{82FB7295-480C-ECD3-C0B7-7989986F9A44}"/>
              </a:ext>
            </a:extLst>
          </p:cNvPr>
          <p:cNvSpPr/>
          <p:nvPr/>
        </p:nvSpPr>
        <p:spPr>
          <a:xfrm>
            <a:off x="7019925" y="762000"/>
            <a:ext cx="2324100" cy="2960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hlinkClick r:id="rId8" action="ppaction://hlinksldjump"/>
            <a:extLst>
              <a:ext uri="{FF2B5EF4-FFF2-40B4-BE49-F238E27FC236}">
                <a16:creationId xmlns:a16="http://schemas.microsoft.com/office/drawing/2014/main" id="{9FDF23FE-AB3B-58D8-1FD7-B09C7999F613}"/>
              </a:ext>
            </a:extLst>
          </p:cNvPr>
          <p:cNvSpPr/>
          <p:nvPr/>
        </p:nvSpPr>
        <p:spPr>
          <a:xfrm>
            <a:off x="7267575" y="1457325"/>
            <a:ext cx="848814" cy="2960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hlinkClick r:id="rId9" action="ppaction://hlinksldjump"/>
            <a:extLst>
              <a:ext uri="{FF2B5EF4-FFF2-40B4-BE49-F238E27FC236}">
                <a16:creationId xmlns:a16="http://schemas.microsoft.com/office/drawing/2014/main" id="{4E99CB55-E4A5-3EE0-632C-5EA756E0EE00}"/>
              </a:ext>
            </a:extLst>
          </p:cNvPr>
          <p:cNvSpPr/>
          <p:nvPr/>
        </p:nvSpPr>
        <p:spPr>
          <a:xfrm>
            <a:off x="6896100" y="1962150"/>
            <a:ext cx="1943100" cy="2960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hlinkClick r:id="rId10" action="ppaction://hlinksldjump"/>
            <a:extLst>
              <a:ext uri="{FF2B5EF4-FFF2-40B4-BE49-F238E27FC236}">
                <a16:creationId xmlns:a16="http://schemas.microsoft.com/office/drawing/2014/main" id="{6699A59C-8761-9086-4907-7178DADE47F3}"/>
              </a:ext>
            </a:extLst>
          </p:cNvPr>
          <p:cNvSpPr/>
          <p:nvPr/>
        </p:nvSpPr>
        <p:spPr>
          <a:xfrm>
            <a:off x="2761088" y="2057400"/>
            <a:ext cx="1077487" cy="2960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hlinkClick r:id="rId11" action="ppaction://hlinksldjump"/>
            <a:extLst>
              <a:ext uri="{FF2B5EF4-FFF2-40B4-BE49-F238E27FC236}">
                <a16:creationId xmlns:a16="http://schemas.microsoft.com/office/drawing/2014/main" id="{0C18A005-B48D-2105-C122-879B9E19D42F}"/>
              </a:ext>
            </a:extLst>
          </p:cNvPr>
          <p:cNvSpPr/>
          <p:nvPr/>
        </p:nvSpPr>
        <p:spPr>
          <a:xfrm>
            <a:off x="7343775" y="2543175"/>
            <a:ext cx="942975" cy="2960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hlinkClick r:id="rId12" action="ppaction://hlinksldjump"/>
            <a:extLst>
              <a:ext uri="{FF2B5EF4-FFF2-40B4-BE49-F238E27FC236}">
                <a16:creationId xmlns:a16="http://schemas.microsoft.com/office/drawing/2014/main" id="{6A0011DC-6304-4E3F-8A3F-536ECD8DF35C}"/>
              </a:ext>
            </a:extLst>
          </p:cNvPr>
          <p:cNvSpPr/>
          <p:nvPr/>
        </p:nvSpPr>
        <p:spPr>
          <a:xfrm>
            <a:off x="3476625" y="2839266"/>
            <a:ext cx="942975" cy="38970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hlinkClick r:id="rId13" action="ppaction://hlinksldjump"/>
            <a:extLst>
              <a:ext uri="{FF2B5EF4-FFF2-40B4-BE49-F238E27FC236}">
                <a16:creationId xmlns:a16="http://schemas.microsoft.com/office/drawing/2014/main" id="{2C30ABEC-D94A-1B3E-A92F-D64C5590558C}"/>
              </a:ext>
            </a:extLst>
          </p:cNvPr>
          <p:cNvSpPr/>
          <p:nvPr/>
        </p:nvSpPr>
        <p:spPr>
          <a:xfrm>
            <a:off x="7467600" y="2932884"/>
            <a:ext cx="942975" cy="2960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hlinkClick r:id="rId14" action="ppaction://hlinksldjump"/>
            <a:extLst>
              <a:ext uri="{FF2B5EF4-FFF2-40B4-BE49-F238E27FC236}">
                <a16:creationId xmlns:a16="http://schemas.microsoft.com/office/drawing/2014/main" id="{E9FE83AF-DB21-DC23-9859-594D5DF2DF61}"/>
              </a:ext>
            </a:extLst>
          </p:cNvPr>
          <p:cNvSpPr/>
          <p:nvPr/>
        </p:nvSpPr>
        <p:spPr>
          <a:xfrm>
            <a:off x="4057650" y="3228975"/>
            <a:ext cx="1077487" cy="3429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hlinkClick r:id="rId15" action="ppaction://hlinksldjump"/>
            <a:extLst>
              <a:ext uri="{FF2B5EF4-FFF2-40B4-BE49-F238E27FC236}">
                <a16:creationId xmlns:a16="http://schemas.microsoft.com/office/drawing/2014/main" id="{FD1921FC-6A2A-C035-0DC4-428CB73FAED9}"/>
              </a:ext>
            </a:extLst>
          </p:cNvPr>
          <p:cNvSpPr/>
          <p:nvPr/>
        </p:nvSpPr>
        <p:spPr>
          <a:xfrm>
            <a:off x="8181975" y="3228975"/>
            <a:ext cx="942975" cy="2960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hlinkClick r:id="rId16" action="ppaction://hlinksldjump"/>
            <a:extLst>
              <a:ext uri="{FF2B5EF4-FFF2-40B4-BE49-F238E27FC236}">
                <a16:creationId xmlns:a16="http://schemas.microsoft.com/office/drawing/2014/main" id="{DCDA1F83-4180-474E-DEA9-265FBBA1B099}"/>
              </a:ext>
            </a:extLst>
          </p:cNvPr>
          <p:cNvSpPr/>
          <p:nvPr/>
        </p:nvSpPr>
        <p:spPr>
          <a:xfrm>
            <a:off x="8562975" y="3629026"/>
            <a:ext cx="781050" cy="37147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hlinkClick r:id="rId17" action="ppaction://hlinksldjump"/>
            <a:extLst>
              <a:ext uri="{FF2B5EF4-FFF2-40B4-BE49-F238E27FC236}">
                <a16:creationId xmlns:a16="http://schemas.microsoft.com/office/drawing/2014/main" id="{174A71C2-D80E-F41F-F445-C60D8E888B6A}"/>
              </a:ext>
            </a:extLst>
          </p:cNvPr>
          <p:cNvSpPr/>
          <p:nvPr/>
        </p:nvSpPr>
        <p:spPr>
          <a:xfrm>
            <a:off x="4800600" y="3924300"/>
            <a:ext cx="981075" cy="2960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hlinkClick r:id="rId18" action="ppaction://hlinksldjump"/>
            <a:extLst>
              <a:ext uri="{FF2B5EF4-FFF2-40B4-BE49-F238E27FC236}">
                <a16:creationId xmlns:a16="http://schemas.microsoft.com/office/drawing/2014/main" id="{982BE32E-DBBA-D4D7-1111-1C5C72312900}"/>
              </a:ext>
            </a:extLst>
          </p:cNvPr>
          <p:cNvSpPr/>
          <p:nvPr/>
        </p:nvSpPr>
        <p:spPr>
          <a:xfrm>
            <a:off x="5314950" y="4391841"/>
            <a:ext cx="676275" cy="2960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>
            <a:hlinkClick r:id="rId19" action="ppaction://hlinksldjump"/>
            <a:extLst>
              <a:ext uri="{FF2B5EF4-FFF2-40B4-BE49-F238E27FC236}">
                <a16:creationId xmlns:a16="http://schemas.microsoft.com/office/drawing/2014/main" id="{17F93DD2-8E04-480E-E363-7E0F0E05A0B1}"/>
              </a:ext>
            </a:extLst>
          </p:cNvPr>
          <p:cNvSpPr/>
          <p:nvPr/>
        </p:nvSpPr>
        <p:spPr>
          <a:xfrm>
            <a:off x="5781675" y="4859382"/>
            <a:ext cx="1238250" cy="2960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>
            <a:hlinkClick r:id="rId20" action="ppaction://hlinksldjump"/>
            <a:extLst>
              <a:ext uri="{FF2B5EF4-FFF2-40B4-BE49-F238E27FC236}">
                <a16:creationId xmlns:a16="http://schemas.microsoft.com/office/drawing/2014/main" id="{4FF5D962-5E09-65E3-D1BE-C1CD5655A22E}"/>
              </a:ext>
            </a:extLst>
          </p:cNvPr>
          <p:cNvSpPr/>
          <p:nvPr/>
        </p:nvSpPr>
        <p:spPr>
          <a:xfrm>
            <a:off x="2761088" y="4982391"/>
            <a:ext cx="1077487" cy="38970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>
            <a:hlinkClick r:id="rId21" action="ppaction://hlinksldjump"/>
            <a:extLst>
              <a:ext uri="{FF2B5EF4-FFF2-40B4-BE49-F238E27FC236}">
                <a16:creationId xmlns:a16="http://schemas.microsoft.com/office/drawing/2014/main" id="{E792F364-BA9A-FDA1-8B02-264F02B0C60D}"/>
              </a:ext>
            </a:extLst>
          </p:cNvPr>
          <p:cNvSpPr/>
          <p:nvPr/>
        </p:nvSpPr>
        <p:spPr>
          <a:xfrm>
            <a:off x="5869577" y="5372100"/>
            <a:ext cx="1150348" cy="2960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>
            <a:hlinkClick r:id="rId22" action="ppaction://hlinksldjump"/>
            <a:extLst>
              <a:ext uri="{FF2B5EF4-FFF2-40B4-BE49-F238E27FC236}">
                <a16:creationId xmlns:a16="http://schemas.microsoft.com/office/drawing/2014/main" id="{77E2A3D7-6A4B-E1D3-AB69-C6B94433F2D1}"/>
              </a:ext>
            </a:extLst>
          </p:cNvPr>
          <p:cNvSpPr/>
          <p:nvPr/>
        </p:nvSpPr>
        <p:spPr>
          <a:xfrm>
            <a:off x="8410575" y="5449932"/>
            <a:ext cx="1020337" cy="2960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hlinkClick r:id="rId23" action="ppaction://hlinksldjump"/>
            <a:extLst>
              <a:ext uri="{FF2B5EF4-FFF2-40B4-BE49-F238E27FC236}">
                <a16:creationId xmlns:a16="http://schemas.microsoft.com/office/drawing/2014/main" id="{F2054A49-3721-C51C-C6D9-CA157AC04A46}"/>
              </a:ext>
            </a:extLst>
          </p:cNvPr>
          <p:cNvSpPr/>
          <p:nvPr/>
        </p:nvSpPr>
        <p:spPr>
          <a:xfrm>
            <a:off x="5135137" y="6296025"/>
            <a:ext cx="856088" cy="2960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FC8C16D-DF9F-6B84-0D09-5DD5CD0DABC4}"/>
              </a:ext>
            </a:extLst>
          </p:cNvPr>
          <p:cNvSpPr txBox="1"/>
          <p:nvPr/>
        </p:nvSpPr>
        <p:spPr>
          <a:xfrm>
            <a:off x="600891" y="6296025"/>
            <a:ext cx="2247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Cliccare sul nome della regione</a:t>
            </a:r>
          </a:p>
        </p:txBody>
      </p:sp>
    </p:spTree>
    <p:extLst>
      <p:ext uri="{BB962C8B-B14F-4D97-AF65-F5344CB8AC3E}">
        <p14:creationId xmlns:p14="http://schemas.microsoft.com/office/powerpoint/2010/main" val="3330859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EA226A1-E4C2-36BB-25B8-312F41F9F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131" y="10916"/>
            <a:ext cx="5634446" cy="6846749"/>
          </a:xfrm>
          <a:prstGeom prst="rect">
            <a:avLst/>
          </a:prstGeom>
        </p:spPr>
      </p:pic>
      <p:pic>
        <p:nvPicPr>
          <p:cNvPr id="5" name="Elemento grafico 4" descr="Cerchio con freccia destra">
            <a:hlinkClick r:id="rId3" action="ppaction://hlinksldjump"/>
            <a:extLst>
              <a:ext uri="{FF2B5EF4-FFF2-40B4-BE49-F238E27FC236}">
                <a16:creationId xmlns:a16="http://schemas.microsoft.com/office/drawing/2014/main" id="{238C5890-E23D-F696-CD8A-215576B177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198" y="55979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43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7BD8B11-17F6-C821-1E5B-65B20116E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429" y="0"/>
            <a:ext cx="9295141" cy="6858000"/>
          </a:xfrm>
          <a:prstGeom prst="rect">
            <a:avLst/>
          </a:prstGeom>
        </p:spPr>
      </p:pic>
      <p:pic>
        <p:nvPicPr>
          <p:cNvPr id="5" name="Elemento grafico 4" descr="Cerchio con freccia destra">
            <a:hlinkClick r:id="rId3" action="ppaction://hlinksldjump"/>
            <a:extLst>
              <a:ext uri="{FF2B5EF4-FFF2-40B4-BE49-F238E27FC236}">
                <a16:creationId xmlns:a16="http://schemas.microsoft.com/office/drawing/2014/main" id="{10C94F5B-77D7-8EF5-2C39-28E887B047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4029" y="56241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26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D82BA29-913A-6D5F-4076-0509F409E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366" y="-116"/>
            <a:ext cx="6775268" cy="6858231"/>
          </a:xfrm>
          <a:prstGeom prst="rect">
            <a:avLst/>
          </a:prstGeom>
        </p:spPr>
      </p:pic>
      <p:pic>
        <p:nvPicPr>
          <p:cNvPr id="5" name="Elemento grafico 4" descr="Cerchio con freccia destra">
            <a:hlinkClick r:id="rId3" action="ppaction://hlinksldjump"/>
            <a:extLst>
              <a:ext uri="{FF2B5EF4-FFF2-40B4-BE49-F238E27FC236}">
                <a16:creationId xmlns:a16="http://schemas.microsoft.com/office/drawing/2014/main" id="{8B0AB946-3963-9073-1927-C2D80285A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198" y="55979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3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52025A0-88B0-5AC6-3299-4001875AE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08" y="5602"/>
            <a:ext cx="7303752" cy="6852398"/>
          </a:xfrm>
          <a:prstGeom prst="rect">
            <a:avLst/>
          </a:prstGeom>
        </p:spPr>
      </p:pic>
      <p:pic>
        <p:nvPicPr>
          <p:cNvPr id="8" name="Elemento grafico 7" descr="Cerchio con freccia destra">
            <a:hlinkClick r:id="rId3" action="ppaction://hlinksldjump"/>
            <a:extLst>
              <a:ext uri="{FF2B5EF4-FFF2-40B4-BE49-F238E27FC236}">
                <a16:creationId xmlns:a16="http://schemas.microsoft.com/office/drawing/2014/main" id="{C4212D1F-CD44-7376-F343-6E5E0102A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198" y="55979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09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DE39C3A-0855-3E45-6CF5-65112EADB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03" y="-11802"/>
            <a:ext cx="5886994" cy="6881602"/>
          </a:xfrm>
          <a:prstGeom prst="rect">
            <a:avLst/>
          </a:prstGeom>
        </p:spPr>
      </p:pic>
      <p:pic>
        <p:nvPicPr>
          <p:cNvPr id="5" name="Elemento grafico 4" descr="Cerchio con freccia destra">
            <a:hlinkClick r:id="rId3" action="ppaction://hlinksldjump"/>
            <a:extLst>
              <a:ext uri="{FF2B5EF4-FFF2-40B4-BE49-F238E27FC236}">
                <a16:creationId xmlns:a16="http://schemas.microsoft.com/office/drawing/2014/main" id="{98D58C9A-8A2C-6D3F-47E3-D40E14C589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198" y="55979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01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CADDAE5-63FA-B881-6EE3-3F8319E7C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09" y="1110"/>
            <a:ext cx="4250470" cy="6856889"/>
          </a:xfrm>
          <a:prstGeom prst="rect">
            <a:avLst/>
          </a:prstGeom>
        </p:spPr>
      </p:pic>
      <p:pic>
        <p:nvPicPr>
          <p:cNvPr id="5" name="Elemento grafico 4" descr="Cerchio con freccia destra">
            <a:hlinkClick r:id="rId3" action="ppaction://hlinksldjump"/>
            <a:extLst>
              <a:ext uri="{FF2B5EF4-FFF2-40B4-BE49-F238E27FC236}">
                <a16:creationId xmlns:a16="http://schemas.microsoft.com/office/drawing/2014/main" id="{652C089D-9283-CF7C-3E57-29B5FC7CB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198" y="55979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56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F001957-61D4-8E09-2688-9BA3FE086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97" y="2066"/>
            <a:ext cx="7532914" cy="6861799"/>
          </a:xfrm>
          <a:prstGeom prst="rect">
            <a:avLst/>
          </a:prstGeom>
        </p:spPr>
      </p:pic>
      <p:pic>
        <p:nvPicPr>
          <p:cNvPr id="5" name="Elemento grafico 4" descr="Cerchio con freccia destra">
            <a:hlinkClick r:id="rId3" action="ppaction://hlinksldjump"/>
            <a:extLst>
              <a:ext uri="{FF2B5EF4-FFF2-40B4-BE49-F238E27FC236}">
                <a16:creationId xmlns:a16="http://schemas.microsoft.com/office/drawing/2014/main" id="{A84FD727-4AE7-B6E1-E187-40902B660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198" y="55979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46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EF4C229-1183-6EB0-DE61-2C5A309AF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20" y="478971"/>
            <a:ext cx="11317187" cy="5974079"/>
          </a:xfrm>
          <a:prstGeom prst="rect">
            <a:avLst/>
          </a:prstGeom>
        </p:spPr>
      </p:pic>
      <p:pic>
        <p:nvPicPr>
          <p:cNvPr id="5" name="Elemento grafico 4" descr="Cerchio con freccia destra">
            <a:hlinkClick r:id="rId3" action="ppaction://hlinksldjump"/>
            <a:extLst>
              <a:ext uri="{FF2B5EF4-FFF2-40B4-BE49-F238E27FC236}">
                <a16:creationId xmlns:a16="http://schemas.microsoft.com/office/drawing/2014/main" id="{04D5A153-A1C5-E7A2-A0B1-132488452A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7455" y="5538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58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E06A28C-7C08-4A33-23B3-A1A28D73B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241" y="0"/>
            <a:ext cx="7849518" cy="6858000"/>
          </a:xfrm>
          <a:prstGeom prst="rect">
            <a:avLst/>
          </a:prstGeom>
        </p:spPr>
      </p:pic>
      <p:pic>
        <p:nvPicPr>
          <p:cNvPr id="5" name="Elemento grafico 4" descr="Cerchio con freccia destra">
            <a:hlinkClick r:id="rId3" action="ppaction://hlinksldjump"/>
            <a:extLst>
              <a:ext uri="{FF2B5EF4-FFF2-40B4-BE49-F238E27FC236}">
                <a16:creationId xmlns:a16="http://schemas.microsoft.com/office/drawing/2014/main" id="{E37D9F55-9302-D6A6-6CEF-9DCD62233A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198" y="55979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21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20C6FF5-7127-A95B-E8CA-64BFE63DE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908" y="16522"/>
            <a:ext cx="6704373" cy="6841478"/>
          </a:xfrm>
          <a:prstGeom prst="rect">
            <a:avLst/>
          </a:prstGeom>
        </p:spPr>
      </p:pic>
      <p:pic>
        <p:nvPicPr>
          <p:cNvPr id="5" name="Elemento grafico 4" descr="Cerchio con freccia destra">
            <a:hlinkClick r:id="rId3" action="ppaction://hlinksldjump"/>
            <a:extLst>
              <a:ext uri="{FF2B5EF4-FFF2-40B4-BE49-F238E27FC236}">
                <a16:creationId xmlns:a16="http://schemas.microsoft.com/office/drawing/2014/main" id="{F0606B10-6DAB-B4C9-27AD-822C789B2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198" y="55979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453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36</Words>
  <Application>Microsoft Office PowerPoint</Application>
  <PresentationFormat>Widescreen</PresentationFormat>
  <Paragraphs>4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8" baseType="lpstr">
      <vt:lpstr>-apple-system</vt:lpstr>
      <vt:lpstr>Arial</vt:lpstr>
      <vt:lpstr>Bookman Old Style</vt:lpstr>
      <vt:lpstr>Calibri</vt:lpstr>
      <vt:lpstr>Calibri Light</vt:lpstr>
      <vt:lpstr>Tema di Office</vt:lpstr>
      <vt:lpstr>RILEVAZIONE NUMERICA DI APPARTENENZA GEOGRAFICA DELLE VITTIME ITALIANE  DEL «NOVA SCOTIA»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Famiglia Zampieri</dc:creator>
  <cp:lastModifiedBy>Famiglia Zampieri</cp:lastModifiedBy>
  <cp:revision>23</cp:revision>
  <dcterms:created xsi:type="dcterms:W3CDTF">2024-03-15T21:54:46Z</dcterms:created>
  <dcterms:modified xsi:type="dcterms:W3CDTF">2024-03-16T07:13:52Z</dcterms:modified>
</cp:coreProperties>
</file>